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6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24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= 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b="1" dirty="0"/>
              <a:t>)</a:t>
            </a:r>
            <a:r>
              <a:rPr lang="bg-BG" sz="3200" dirty="0"/>
              <a:t>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813214" y="4509000"/>
            <a:ext cx="4029035" cy="959839"/>
          </a:xfrm>
          <a:prstGeom prst="wedgeRoundRectCallout">
            <a:avLst>
              <a:gd name="adj1" fmla="val -81787"/>
              <a:gd name="adj2" fmla="val -520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4026000" y="5887437"/>
            <a:ext cx="4950000" cy="720000"/>
          </a:xfrm>
          <a:prstGeom prst="wedgeRoundRectCallout">
            <a:avLst>
              <a:gd name="adj1" fmla="val -45345"/>
              <a:gd name="adj2" fmla="val -102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016000" y="4586204"/>
            <a:ext cx="1620168" cy="450000"/>
          </a:xfrm>
          <a:prstGeom prst="wedgeRoundRectCallout">
            <a:avLst>
              <a:gd name="adj1" fmla="val -63528"/>
              <a:gd name="adj2" fmla="val 1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14775</TotalTime>
  <Words>2738</Words>
  <Application>Microsoft Macintosh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174</cp:revision>
  <dcterms:created xsi:type="dcterms:W3CDTF">2018-05-23T13:08:44Z</dcterms:created>
  <dcterms:modified xsi:type="dcterms:W3CDTF">2024-11-20T07:15:01Z</dcterms:modified>
  <cp:category/>
</cp:coreProperties>
</file>